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EAF61D1-879E-4EEF-8CAF-37D140FBAB7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FE2E5C-4091-483B-9687-EC758398517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286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61D1-879E-4EEF-8CAF-37D140FBAB7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E5C-4091-483B-9687-EC7583985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8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61D1-879E-4EEF-8CAF-37D140FBAB7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E5C-4091-483B-9687-EC7583985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53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61D1-879E-4EEF-8CAF-37D140FBAB7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E5C-4091-483B-9687-EC758398517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4647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61D1-879E-4EEF-8CAF-37D140FBAB7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E5C-4091-483B-9687-EC7583985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01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61D1-879E-4EEF-8CAF-37D140FBAB7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E5C-4091-483B-9687-EC7583985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3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61D1-879E-4EEF-8CAF-37D140FBAB7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E5C-4091-483B-9687-EC7583985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4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61D1-879E-4EEF-8CAF-37D140FBAB7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E5C-4091-483B-9687-EC7583985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0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61D1-879E-4EEF-8CAF-37D140FBAB7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E5C-4091-483B-9687-EC7583985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8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61D1-879E-4EEF-8CAF-37D140FBAB7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E5C-4091-483B-9687-EC7583985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61D1-879E-4EEF-8CAF-37D140FBAB7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E5C-4091-483B-9687-EC7583985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9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61D1-879E-4EEF-8CAF-37D140FBAB7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E5C-4091-483B-9687-EC7583985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4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61D1-879E-4EEF-8CAF-37D140FBAB7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E5C-4091-483B-9687-EC7583985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7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61D1-879E-4EEF-8CAF-37D140FBAB7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E5C-4091-483B-9687-EC7583985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61D1-879E-4EEF-8CAF-37D140FBAB7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E5C-4091-483B-9687-EC7583985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5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61D1-879E-4EEF-8CAF-37D140FBAB7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E5C-4091-483B-9687-EC7583985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5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61D1-879E-4EEF-8CAF-37D140FBAB7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E5C-4091-483B-9687-EC7583985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3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EAF61D1-879E-4EEF-8CAF-37D140FBAB7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EFE2E5C-4091-483B-9687-EC7583985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8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34514" y="320895"/>
            <a:ext cx="9802925" cy="31097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Promoting Truman Readers Award Nominees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Carol Bauer and Julie </a:t>
            </a:r>
            <a:r>
              <a:rPr lang="en-US" dirty="0" err="1" smtClean="0"/>
              <a:t>Midyett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2844">
            <a:off x="609689" y="650306"/>
            <a:ext cx="1349740" cy="2043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951">
            <a:off x="2637503" y="1827523"/>
            <a:ext cx="1352782" cy="2046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437">
            <a:off x="587143" y="3472028"/>
            <a:ext cx="1428034" cy="2040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120">
            <a:off x="4612526" y="3196827"/>
            <a:ext cx="1360365" cy="204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9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presenters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724882" cy="33111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Carol Bauer</a:t>
            </a:r>
            <a:r>
              <a:rPr lang="en-US" dirty="0" smtClean="0"/>
              <a:t>						</a:t>
            </a:r>
            <a:r>
              <a:rPr lang="en-US" dirty="0" smtClean="0">
                <a:solidFill>
                  <a:srgbClr val="C00000"/>
                </a:solidFill>
              </a:rPr>
              <a:t>Julie </a:t>
            </a:r>
            <a:r>
              <a:rPr lang="en-US" dirty="0" err="1" smtClean="0">
                <a:solidFill>
                  <a:srgbClr val="C00000"/>
                </a:solidFill>
              </a:rPr>
              <a:t>Midyett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LaSalle Springs Middle School				North Middle School</a:t>
            </a:r>
          </a:p>
          <a:p>
            <a:pPr marL="0" indent="0">
              <a:buNone/>
            </a:pPr>
            <a:r>
              <a:rPr lang="en-US" dirty="0" err="1" smtClean="0"/>
              <a:t>RockWood</a:t>
            </a:r>
            <a:r>
              <a:rPr lang="en-US" dirty="0" smtClean="0"/>
              <a:t> School District				Fort </a:t>
            </a:r>
            <a:r>
              <a:rPr lang="en-US" dirty="0" err="1" smtClean="0"/>
              <a:t>Zumwalt</a:t>
            </a:r>
            <a:r>
              <a:rPr lang="en-US" dirty="0" smtClean="0"/>
              <a:t> School District</a:t>
            </a:r>
          </a:p>
          <a:p>
            <a:pPr marL="0" indent="0">
              <a:buNone/>
            </a:pPr>
            <a:r>
              <a:rPr lang="en-US" dirty="0" smtClean="0"/>
              <a:t>Truman Committee Chair					One Year Truman Committee Member</a:t>
            </a:r>
          </a:p>
        </p:txBody>
      </p:sp>
    </p:spTree>
    <p:extLst>
      <p:ext uri="{BB962C8B-B14F-4D97-AF65-F5344CB8AC3E}">
        <p14:creationId xmlns:p14="http://schemas.microsoft.com/office/powerpoint/2010/main" val="54417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31253"/>
            <a:ext cx="10396882" cy="1151965"/>
          </a:xfrm>
        </p:spPr>
        <p:txBody>
          <a:bodyPr/>
          <a:lstStyle/>
          <a:p>
            <a:r>
              <a:rPr lang="en-US" dirty="0" err="1" smtClean="0"/>
              <a:t>PromotE</a:t>
            </a:r>
            <a:r>
              <a:rPr lang="en-US" dirty="0" smtClean="0"/>
              <a:t>, promote, promote!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454876"/>
            <a:ext cx="10766738" cy="3584241"/>
          </a:xfrm>
        </p:spPr>
        <p:txBody>
          <a:bodyPr/>
          <a:lstStyle/>
          <a:p>
            <a:r>
              <a:rPr lang="en-US" dirty="0" smtClean="0"/>
              <a:t>Teachers and Staff . . . It makes a Big difference when other adult role </a:t>
            </a:r>
            <a:r>
              <a:rPr lang="en-US" smtClean="0"/>
              <a:t>models Are on </a:t>
            </a:r>
            <a:r>
              <a:rPr lang="en-US" dirty="0" smtClean="0"/>
              <a:t>board!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students . . . Bulletin boards, </a:t>
            </a:r>
            <a:r>
              <a:rPr lang="en-US" dirty="0" err="1" smtClean="0"/>
              <a:t>Masl</a:t>
            </a:r>
            <a:r>
              <a:rPr lang="en-US" dirty="0" smtClean="0"/>
              <a:t> Truman video, and book trailers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Incentives . . . For teachers and students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701">
            <a:off x="6427709" y="4246096"/>
            <a:ext cx="1264011" cy="1941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187">
            <a:off x="9816235" y="180528"/>
            <a:ext cx="1266448" cy="1815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412">
            <a:off x="390268" y="4475629"/>
            <a:ext cx="1155081" cy="1752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3036">
            <a:off x="9846939" y="3321194"/>
            <a:ext cx="1302275" cy="198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ideas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Teacher gift bags</a:t>
            </a:r>
          </a:p>
          <a:p>
            <a:r>
              <a:rPr lang="en-US" dirty="0" smtClean="0"/>
              <a:t>Teacher video book talks</a:t>
            </a:r>
          </a:p>
          <a:p>
            <a:r>
              <a:rPr lang="en-US" dirty="0" smtClean="0"/>
              <a:t>Creative bulletin boards and displays</a:t>
            </a:r>
          </a:p>
          <a:p>
            <a:r>
              <a:rPr lang="en-US" dirty="0" smtClean="0"/>
              <a:t>Show </a:t>
            </a:r>
            <a:r>
              <a:rPr lang="en-US" dirty="0" err="1" smtClean="0"/>
              <a:t>Masl</a:t>
            </a:r>
            <a:r>
              <a:rPr lang="en-US" dirty="0" smtClean="0"/>
              <a:t> Award Video and other book trailers</a:t>
            </a:r>
          </a:p>
          <a:p>
            <a:r>
              <a:rPr lang="en-US" dirty="0" smtClean="0"/>
              <a:t>Drawings</a:t>
            </a:r>
          </a:p>
          <a:p>
            <a:r>
              <a:rPr lang="en-US" dirty="0" err="1" smtClean="0"/>
              <a:t>Qr</a:t>
            </a:r>
            <a:r>
              <a:rPr lang="en-US" dirty="0" smtClean="0"/>
              <a:t> code posters with summaries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Skype with author, other librarian, or teacher</a:t>
            </a:r>
          </a:p>
          <a:p>
            <a:r>
              <a:rPr lang="en-US" dirty="0" smtClean="0"/>
              <a:t>Reminders (bookmarks, </a:t>
            </a:r>
            <a:r>
              <a:rPr lang="en-US" dirty="0" err="1" smtClean="0"/>
              <a:t>boooktalks</a:t>
            </a:r>
            <a:r>
              <a:rPr lang="en-US" dirty="0" smtClean="0"/>
              <a:t>, posters, email students and parents)</a:t>
            </a:r>
          </a:p>
          <a:p>
            <a:r>
              <a:rPr lang="en-US" dirty="0" smtClean="0"/>
              <a:t>Read </a:t>
            </a:r>
            <a:r>
              <a:rPr lang="en-US" dirty="0" err="1" smtClean="0"/>
              <a:t>alouds</a:t>
            </a:r>
            <a:endParaRPr lang="en-US" dirty="0" smtClean="0"/>
          </a:p>
          <a:p>
            <a:r>
              <a:rPr lang="en-US" dirty="0" smtClean="0"/>
              <a:t>Truman page on web site</a:t>
            </a:r>
          </a:p>
          <a:p>
            <a:r>
              <a:rPr lang="en-US" dirty="0" smtClean="0"/>
              <a:t>blog</a:t>
            </a:r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41" y="4624703"/>
            <a:ext cx="1760054" cy="1499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27817" r="4217" b="27902"/>
          <a:stretch/>
        </p:blipFill>
        <p:spPr>
          <a:xfrm>
            <a:off x="9298546" y="685800"/>
            <a:ext cx="1674253" cy="8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8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 and Celebrations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Voting parties in March for those who read four nominees 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End of year parties for those who read 8-12 nominees  </a:t>
            </a:r>
          </a:p>
          <a:p>
            <a:endParaRPr lang="en-US" dirty="0" smtClean="0"/>
          </a:p>
          <a:p>
            <a:r>
              <a:rPr lang="en-US" dirty="0" smtClean="0"/>
              <a:t>Summer Kick-off celebrations to introduce next year’s nominees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prizes along the way for individual books  (smelly bookmarks, gum, pencils, read bracelets, etc.)</a:t>
            </a:r>
          </a:p>
          <a:p>
            <a:r>
              <a:rPr lang="en-US" dirty="0" smtClean="0"/>
              <a:t>Book Fair gift certificates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Grand prize!  Personalized Read posters (using ALA READ software)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2112" r="8722" b="12253"/>
          <a:stretch/>
        </p:blipFill>
        <p:spPr>
          <a:xfrm>
            <a:off x="10238705" y="37615"/>
            <a:ext cx="1300765" cy="20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9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ideas???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06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400</TotalTime>
  <Words>179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Promoting Truman Readers Award Nominees</vt:lpstr>
      <vt:lpstr>Your presenters . . . </vt:lpstr>
      <vt:lpstr>PromotE, promote, promote!</vt:lpstr>
      <vt:lpstr>Some ideas . . .</vt:lpstr>
      <vt:lpstr>Incentives and Celebrations</vt:lpstr>
      <vt:lpstr>Other ideas???</vt:lpstr>
    </vt:vector>
  </TitlesOfParts>
  <Company>Fort Zumwalt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Missouri Readers Award Nominees</dc:title>
  <dc:creator>Midyett, Julie</dc:creator>
  <cp:lastModifiedBy>Midyett, Julie</cp:lastModifiedBy>
  <cp:revision>23</cp:revision>
  <dcterms:created xsi:type="dcterms:W3CDTF">2013-10-07T13:05:40Z</dcterms:created>
  <dcterms:modified xsi:type="dcterms:W3CDTF">2013-10-08T14:18:34Z</dcterms:modified>
</cp:coreProperties>
</file>